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66" r:id="rId19"/>
    <p:sldId id="268" r:id="rId20"/>
    <p:sldId id="273" r:id="rId21"/>
    <p:sldId id="272" r:id="rId22"/>
    <p:sldId id="281" r:id="rId23"/>
    <p:sldId id="280" r:id="rId24"/>
    <p:sldId id="279"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vide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a:t>
            </a:r>
            <a:r>
              <a:rPr lang="en-US" sz="2000" b="1" dirty="0" smtClean="0">
                <a:latin typeface="Maiandra GD" panose="020E0502030308020204" pitchFamily="34" charset="0"/>
              </a:rPr>
              <a:t>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the more than 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a:t>
            </a:r>
            <a:r>
              <a:rPr lang="en-US" sz="1600" dirty="0" smtClean="0"/>
              <a:t>geology and geographical </a:t>
            </a:r>
            <a:r>
              <a:rPr lang="en-US" sz="1600" dirty="0" smtClean="0"/>
              <a:t>research, and add some relative </a:t>
            </a:r>
            <a:r>
              <a:rPr lang="en-US" sz="1600" dirty="0" smtClean="0"/>
              <a:t>features</a:t>
            </a:r>
            <a:r>
              <a:rPr lang="en-US" sz="1600" dirty="0" smtClean="0"/>
              <a:t>.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sp>
        <p:nvSpPr>
          <p:cNvPr id="5" name="מלבן 4"/>
          <p:cNvSpPr/>
          <p:nvPr/>
        </p:nvSpPr>
        <p:spPr>
          <a:xfrm>
            <a:off x="2540001" y="2032000"/>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1366</Words>
  <Application>Microsoft Office PowerPoint</Application>
  <PresentationFormat>מסך רחב</PresentationFormat>
  <Paragraphs>171</Paragraphs>
  <Slides>24</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24</vt:i4>
      </vt:variant>
    </vt:vector>
  </HeadingPairs>
  <TitlesOfParts>
    <vt:vector size="33"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92</cp:revision>
  <dcterms:created xsi:type="dcterms:W3CDTF">2021-02-10T07:45:08Z</dcterms:created>
  <dcterms:modified xsi:type="dcterms:W3CDTF">2021-02-11T17:35:44Z</dcterms:modified>
</cp:coreProperties>
</file>